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77" r:id="rId4"/>
    <p:sldId id="25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‘Alles over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wie ik ben’ is en wat het schrijfdoel van de auteur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 de hand van de tekst en de eigen ervaringen de inhoud van het boek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voorspellen.</a:t>
            </a: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7" y="2914055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4829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33843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44 t/m 57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bij 	aanwijzingen/sleutelwoorden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109336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4671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4952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8389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260" y="3856651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van de gesprekken 	over de vragen in de 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48658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72" y="1990726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58 t/m 71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9020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27223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 maken met de poster over jezelf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 ‘Poster over jezelf’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Inhoud bij de verschillende onderdelen 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8865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6405" y="2845848"/>
            <a:ext cx="3878834" cy="3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216426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poster over mezelf maken.</a:t>
            </a: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7" y="1990726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48738"/>
            <a:ext cx="9145584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72 t/m 85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Inhoud bij de verschillende onderdelen bedenken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Jezelf op de poster tekenen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op de poster zetten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Elk teamlid kiest een onderdeel over zichzelf en vertelt het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 de groep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5448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782802" y="3666669"/>
            <a:ext cx="3536332" cy="28335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7" y="2589866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5" y="47272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718" y="2779635"/>
            <a:ext cx="4715771" cy="29229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62" y="4629734"/>
            <a:ext cx="1235079" cy="1591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3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0"/>
          <p:cNvSpPr txBox="1"/>
          <p:nvPr/>
        </p:nvSpPr>
        <p:spPr>
          <a:xfrm>
            <a:off x="695325" y="1532650"/>
            <a:ext cx="396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Stel een vraag aan je teamgenoten bijvoorbeeld: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Wat is je ideale vakantie?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5020796" y="1532650"/>
            <a:ext cx="6475204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teamnaam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yell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Bepaal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Werken aan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63" y="2679670"/>
            <a:ext cx="551985" cy="524036"/>
          </a:xfrm>
          <a:prstGeom prst="rect">
            <a:avLst/>
          </a:prstGeom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74" t="40615" r="54408" b="43532"/>
          <a:stretch/>
        </p:blipFill>
        <p:spPr>
          <a:xfrm>
            <a:off x="1425167" y="3233918"/>
            <a:ext cx="2401665" cy="1571782"/>
          </a:xfrm>
          <a:prstGeom prst="rect">
            <a:avLst/>
          </a:prstGeom>
        </p:spPr>
      </p:pic>
      <p:sp>
        <p:nvSpPr>
          <p:cNvPr id="9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</p:spTree>
    <p:extLst>
      <p:ext uri="{BB962C8B-B14F-4D97-AF65-F5344CB8AC3E}">
        <p14:creationId xmlns:p14="http://schemas.microsoft.com/office/powerpoint/2010/main" val="63154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776994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  <p:pic>
        <p:nvPicPr>
          <p:cNvPr id="8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91" y="3057647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beladen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premier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tolerant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6000" y="918347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911" y="4129357"/>
            <a:ext cx="220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2"/>
          <p:cNvSpPr txBox="1"/>
          <p:nvPr/>
        </p:nvSpPr>
        <p:spPr>
          <a:xfrm>
            <a:off x="696000" y="4601056"/>
            <a:ext cx="3959325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Leerkracht	Bladzijde 9 t/m 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Nieuwe teams en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981188"/>
            <a:ext cx="3573273" cy="23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waarom verschillen tussen jongens en meisjes soms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niet en soms wel belangrijk gevonden worden.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de term ‘genderfluïde’ betekent.</a:t>
            </a: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7" y="2606279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7972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856297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Taakverdeling opschrijven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28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0634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86" y="337101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4364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35879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52069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15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409" y="3588982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term 	‘genderfluïde’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4374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vragen uit het hoofdstuk ‘Afkomst’ met elkaar bespreken.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informatie in het hoofdstuk ‘Afkomst’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7" y="2298502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3497</TotalTime>
  <Words>1097</Words>
  <Application>Microsoft Office PowerPoint</Application>
  <PresentationFormat>Widescreen</PresentationFormat>
  <Paragraphs>272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250</cp:revision>
  <dcterms:created xsi:type="dcterms:W3CDTF">2017-07-26T14:05:48Z</dcterms:created>
  <dcterms:modified xsi:type="dcterms:W3CDTF">2022-09-11T10:19:20Z</dcterms:modified>
</cp:coreProperties>
</file>